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15s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60e40105e0_1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60e40105e0_1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0e40105e0_1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60e40105e0_1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60e40105e0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60e40105e0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3m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60e40105e0_1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60e40105e0_1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3m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60e40105e0_1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60e40105e0_1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3m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60e40105e0_1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60e40105e0_1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3m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0e40105e0_1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0e40105e0_1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3m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60e40105e0_1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60e40105e0_1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3m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60e40105e0_1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60e40105e0_1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3m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60e40105e0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60e40105e0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0e40105e0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0e40105e0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15s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60e40105e0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60e40105e0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30s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60e40105e0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60e40105e0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45s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0e40105e0_1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0e40105e0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45s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60e40105e0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60e40105e0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15s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60e40105e0_1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60e40105e0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60e40105e0_1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60e40105e0_1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60e40105e0_1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60e40105e0_1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HiraKakuPro-W3"/>
              <a:buNone/>
              <a:defRPr sz="5200"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HiraKakuPro-W3"/>
              <a:buNone/>
              <a:defRPr sz="2800"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HiraKakuPro-W3"/>
              <a:buNone/>
              <a:defRPr sz="3600"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iraKakuPro-W3"/>
              <a:buNone/>
              <a:defRPr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iraKakuPro-W3"/>
              <a:buNone/>
              <a:defRPr>
                <a:latin typeface="HiraKakuPro-W3"/>
                <a:ea typeface="HiraKakuPro-W3"/>
                <a:cs typeface="HiraKakuPro-W3"/>
                <a:sym typeface="HiraKakuPro-W3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iraKakuPro-W3"/>
              <a:buNone/>
              <a:defRPr>
                <a:latin typeface="HiraKakuPro-W3"/>
                <a:ea typeface="HiraKakuPro-W3"/>
                <a:cs typeface="HiraKakuPro-W3"/>
                <a:sym typeface="HiraKakuPro-W3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iraKakuPro-W3"/>
              <a:buNone/>
              <a:defRPr>
                <a:latin typeface="HiraKakuPro-W3"/>
                <a:ea typeface="HiraKakuPro-W3"/>
                <a:cs typeface="HiraKakuPro-W3"/>
                <a:sym typeface="HiraKakuPro-W3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iraKakuPro-W3"/>
              <a:buNone/>
              <a:defRPr>
                <a:latin typeface="HiraKakuPro-W3"/>
                <a:ea typeface="HiraKakuPro-W3"/>
                <a:cs typeface="HiraKakuPro-W3"/>
                <a:sym typeface="HiraKakuPro-W3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iraKakuPro-W3"/>
              <a:buNone/>
              <a:defRPr>
                <a:latin typeface="HiraKakuPro-W3"/>
                <a:ea typeface="HiraKakuPro-W3"/>
                <a:cs typeface="HiraKakuPro-W3"/>
                <a:sym typeface="HiraKakuPro-W3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iraKakuPro-W3"/>
              <a:buNone/>
              <a:defRPr>
                <a:latin typeface="HiraKakuPro-W3"/>
                <a:ea typeface="HiraKakuPro-W3"/>
                <a:cs typeface="HiraKakuPro-W3"/>
                <a:sym typeface="HiraKakuPro-W3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iraKakuPro-W3"/>
              <a:buNone/>
              <a:defRPr>
                <a:latin typeface="HiraKakuPro-W3"/>
                <a:ea typeface="HiraKakuPro-W3"/>
                <a:cs typeface="HiraKakuPro-W3"/>
                <a:sym typeface="HiraKakuPro-W3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iraKakuPro-W3"/>
              <a:buNone/>
              <a:defRPr>
                <a:latin typeface="HiraKakuPro-W3"/>
                <a:ea typeface="HiraKakuPro-W3"/>
                <a:cs typeface="HiraKakuPro-W3"/>
                <a:sym typeface="HiraKakuPro-W3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HiraKakuPro-W3"/>
              <a:buChar char="●"/>
              <a:defRPr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Font typeface="HiraKakuPro-W3"/>
              <a:buChar char="○"/>
              <a:defRPr>
                <a:latin typeface="HiraKakuPro-W3"/>
                <a:ea typeface="HiraKakuPro-W3"/>
                <a:cs typeface="HiraKakuPro-W3"/>
                <a:sym typeface="HiraKakuPro-W3"/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Font typeface="HiraKakuPro-W3"/>
              <a:buChar char="■"/>
              <a:defRPr>
                <a:latin typeface="HiraKakuPro-W3"/>
                <a:ea typeface="HiraKakuPro-W3"/>
                <a:cs typeface="HiraKakuPro-W3"/>
                <a:sym typeface="HiraKakuPro-W3"/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Font typeface="HiraKakuPro-W3"/>
              <a:buChar char="●"/>
              <a:defRPr>
                <a:latin typeface="HiraKakuPro-W3"/>
                <a:ea typeface="HiraKakuPro-W3"/>
                <a:cs typeface="HiraKakuPro-W3"/>
                <a:sym typeface="HiraKakuPro-W3"/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Font typeface="HiraKakuPro-W3"/>
              <a:buChar char="○"/>
              <a:defRPr>
                <a:latin typeface="HiraKakuPro-W3"/>
                <a:ea typeface="HiraKakuPro-W3"/>
                <a:cs typeface="HiraKakuPro-W3"/>
                <a:sym typeface="HiraKakuPro-W3"/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Font typeface="HiraKakuPro-W3"/>
              <a:buChar char="■"/>
              <a:defRPr>
                <a:latin typeface="HiraKakuPro-W3"/>
                <a:ea typeface="HiraKakuPro-W3"/>
                <a:cs typeface="HiraKakuPro-W3"/>
                <a:sym typeface="HiraKakuPro-W3"/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Font typeface="HiraKakuPro-W3"/>
              <a:buChar char="●"/>
              <a:defRPr>
                <a:latin typeface="HiraKakuPro-W3"/>
                <a:ea typeface="HiraKakuPro-W3"/>
                <a:cs typeface="HiraKakuPro-W3"/>
                <a:sym typeface="HiraKakuPro-W3"/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Font typeface="HiraKakuPro-W3"/>
              <a:buChar char="○"/>
              <a:defRPr>
                <a:latin typeface="HiraKakuPro-W3"/>
                <a:ea typeface="HiraKakuPro-W3"/>
                <a:cs typeface="HiraKakuPro-W3"/>
                <a:sym typeface="HiraKakuPro-W3"/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Font typeface="HiraKakuPro-W3"/>
              <a:buChar char="■"/>
              <a:defRPr>
                <a:latin typeface="HiraKakuPro-W3"/>
                <a:ea typeface="HiraKakuPro-W3"/>
                <a:cs typeface="HiraKakuPro-W3"/>
                <a:sym typeface="HiraKakuPro-W3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iraKakuPro-W3"/>
              <a:buNone/>
              <a:defRPr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iraKakuPro-W3"/>
              <a:buNone/>
              <a:defRPr>
                <a:latin typeface="HiraKakuPro-W3"/>
                <a:ea typeface="HiraKakuPro-W3"/>
                <a:cs typeface="HiraKakuPro-W3"/>
                <a:sym typeface="HiraKakuPro-W3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iraKakuPro-W3"/>
              <a:buNone/>
              <a:defRPr>
                <a:latin typeface="HiraKakuPro-W3"/>
                <a:ea typeface="HiraKakuPro-W3"/>
                <a:cs typeface="HiraKakuPro-W3"/>
                <a:sym typeface="HiraKakuPro-W3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iraKakuPro-W3"/>
              <a:buNone/>
              <a:defRPr>
                <a:latin typeface="HiraKakuPro-W3"/>
                <a:ea typeface="HiraKakuPro-W3"/>
                <a:cs typeface="HiraKakuPro-W3"/>
                <a:sym typeface="HiraKakuPro-W3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iraKakuPro-W3"/>
              <a:buNone/>
              <a:defRPr>
                <a:latin typeface="HiraKakuPro-W3"/>
                <a:ea typeface="HiraKakuPro-W3"/>
                <a:cs typeface="HiraKakuPro-W3"/>
                <a:sym typeface="HiraKakuPro-W3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iraKakuPro-W3"/>
              <a:buNone/>
              <a:defRPr>
                <a:latin typeface="HiraKakuPro-W3"/>
                <a:ea typeface="HiraKakuPro-W3"/>
                <a:cs typeface="HiraKakuPro-W3"/>
                <a:sym typeface="HiraKakuPro-W3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iraKakuPro-W3"/>
              <a:buNone/>
              <a:defRPr>
                <a:latin typeface="HiraKakuPro-W3"/>
                <a:ea typeface="HiraKakuPro-W3"/>
                <a:cs typeface="HiraKakuPro-W3"/>
                <a:sym typeface="HiraKakuPro-W3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iraKakuPro-W3"/>
              <a:buNone/>
              <a:defRPr>
                <a:latin typeface="HiraKakuPro-W3"/>
                <a:ea typeface="HiraKakuPro-W3"/>
                <a:cs typeface="HiraKakuPro-W3"/>
                <a:sym typeface="HiraKakuPro-W3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iraKakuPro-W3"/>
              <a:buNone/>
              <a:defRPr>
                <a:latin typeface="HiraKakuPro-W3"/>
                <a:ea typeface="HiraKakuPro-W3"/>
                <a:cs typeface="HiraKakuPro-W3"/>
                <a:sym typeface="HiraKakuPro-W3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HiraKakuPro-W3"/>
              <a:buChar char="●"/>
              <a:defRPr sz="1400"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HiraKakuPro-W3"/>
              <a:buChar char="○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HiraKakuPro-W3"/>
              <a:buChar char="■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HiraKakuPro-W3"/>
              <a:buChar char="●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HiraKakuPro-W3"/>
              <a:buChar char="○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HiraKakuPro-W3"/>
              <a:buChar char="■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HiraKakuPro-W3"/>
              <a:buChar char="●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HiraKakuPro-W3"/>
              <a:buChar char="○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HiraKakuPro-W3"/>
              <a:buChar char="■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HiraKakuPro-W3"/>
              <a:buChar char="●"/>
              <a:defRPr sz="1400"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HiraKakuPro-W3"/>
              <a:buChar char="○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HiraKakuPro-W3"/>
              <a:buChar char="■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HiraKakuPro-W3"/>
              <a:buChar char="●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HiraKakuPro-W3"/>
              <a:buChar char="○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HiraKakuPro-W3"/>
              <a:buChar char="■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HiraKakuPro-W3"/>
              <a:buChar char="●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HiraKakuPro-W3"/>
              <a:buChar char="○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HiraKakuPro-W3"/>
              <a:buChar char="■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iraKakuPro-W3"/>
              <a:buNone/>
              <a:defRPr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HiraKakuPro-W3"/>
              <a:buNone/>
              <a:defRPr sz="2400"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Font typeface="HiraKakuPro-W3"/>
              <a:buNone/>
              <a:defRPr sz="2400">
                <a:latin typeface="HiraKakuPro-W3"/>
                <a:ea typeface="HiraKakuPro-W3"/>
                <a:cs typeface="HiraKakuPro-W3"/>
                <a:sym typeface="HiraKakuPro-W3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Font typeface="HiraKakuPro-W3"/>
              <a:buNone/>
              <a:defRPr sz="2400">
                <a:latin typeface="HiraKakuPro-W3"/>
                <a:ea typeface="HiraKakuPro-W3"/>
                <a:cs typeface="HiraKakuPro-W3"/>
                <a:sym typeface="HiraKakuPro-W3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Font typeface="HiraKakuPro-W3"/>
              <a:buNone/>
              <a:defRPr sz="2400">
                <a:latin typeface="HiraKakuPro-W3"/>
                <a:ea typeface="HiraKakuPro-W3"/>
                <a:cs typeface="HiraKakuPro-W3"/>
                <a:sym typeface="HiraKakuPro-W3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Font typeface="HiraKakuPro-W3"/>
              <a:buNone/>
              <a:defRPr sz="2400">
                <a:latin typeface="HiraKakuPro-W3"/>
                <a:ea typeface="HiraKakuPro-W3"/>
                <a:cs typeface="HiraKakuPro-W3"/>
                <a:sym typeface="HiraKakuPro-W3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Font typeface="HiraKakuPro-W3"/>
              <a:buNone/>
              <a:defRPr sz="2400">
                <a:latin typeface="HiraKakuPro-W3"/>
                <a:ea typeface="HiraKakuPro-W3"/>
                <a:cs typeface="HiraKakuPro-W3"/>
                <a:sym typeface="HiraKakuPro-W3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Font typeface="HiraKakuPro-W3"/>
              <a:buNone/>
              <a:defRPr sz="2400">
                <a:latin typeface="HiraKakuPro-W3"/>
                <a:ea typeface="HiraKakuPro-W3"/>
                <a:cs typeface="HiraKakuPro-W3"/>
                <a:sym typeface="HiraKakuPro-W3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Font typeface="HiraKakuPro-W3"/>
              <a:buNone/>
              <a:defRPr sz="2400">
                <a:latin typeface="HiraKakuPro-W3"/>
                <a:ea typeface="HiraKakuPro-W3"/>
                <a:cs typeface="HiraKakuPro-W3"/>
                <a:sym typeface="HiraKakuPro-W3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Font typeface="HiraKakuPro-W3"/>
              <a:buNone/>
              <a:defRPr sz="2400">
                <a:latin typeface="HiraKakuPro-W3"/>
                <a:ea typeface="HiraKakuPro-W3"/>
                <a:cs typeface="HiraKakuPro-W3"/>
                <a:sym typeface="HiraKakuPro-W3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HiraKakuPro-W3"/>
              <a:buChar char="●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HiraKakuPro-W3"/>
              <a:buChar char="○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HiraKakuPro-W3"/>
              <a:buChar char="■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HiraKakuPro-W3"/>
              <a:buChar char="●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HiraKakuPro-W3"/>
              <a:buChar char="○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HiraKakuPro-W3"/>
              <a:buChar char="■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HiraKakuPro-W3"/>
              <a:buChar char="●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HiraKakuPro-W3"/>
              <a:buChar char="○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HiraKakuPro-W3"/>
              <a:buChar char="■"/>
              <a:defRPr sz="1200">
                <a:latin typeface="HiraKakuPro-W3"/>
                <a:ea typeface="HiraKakuPro-W3"/>
                <a:cs typeface="HiraKakuPro-W3"/>
                <a:sym typeface="HiraKakuPro-W3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HiraKakuPro-W3"/>
              <a:buNone/>
              <a:defRPr sz="4800"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Font typeface="HiraKakuPro-W3"/>
              <a:buNone/>
              <a:defRPr sz="4200"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HiraKakuPro-W3"/>
              <a:buNone/>
              <a:defRPr sz="4200">
                <a:latin typeface="HiraKakuPro-W3"/>
                <a:ea typeface="HiraKakuPro-W3"/>
                <a:cs typeface="HiraKakuPro-W3"/>
                <a:sym typeface="HiraKakuPro-W3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HiraKakuPro-W3"/>
              <a:buNone/>
              <a:defRPr sz="4200">
                <a:latin typeface="HiraKakuPro-W3"/>
                <a:ea typeface="HiraKakuPro-W3"/>
                <a:cs typeface="HiraKakuPro-W3"/>
                <a:sym typeface="HiraKakuPro-W3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HiraKakuPro-W3"/>
              <a:buNone/>
              <a:defRPr sz="4200">
                <a:latin typeface="HiraKakuPro-W3"/>
                <a:ea typeface="HiraKakuPro-W3"/>
                <a:cs typeface="HiraKakuPro-W3"/>
                <a:sym typeface="HiraKakuPro-W3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HiraKakuPro-W3"/>
              <a:buNone/>
              <a:defRPr sz="4200">
                <a:latin typeface="HiraKakuPro-W3"/>
                <a:ea typeface="HiraKakuPro-W3"/>
                <a:cs typeface="HiraKakuPro-W3"/>
                <a:sym typeface="HiraKakuPro-W3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HiraKakuPro-W3"/>
              <a:buNone/>
              <a:defRPr sz="4200">
                <a:latin typeface="HiraKakuPro-W3"/>
                <a:ea typeface="HiraKakuPro-W3"/>
                <a:cs typeface="HiraKakuPro-W3"/>
                <a:sym typeface="HiraKakuPro-W3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HiraKakuPro-W3"/>
              <a:buNone/>
              <a:defRPr sz="4200">
                <a:latin typeface="HiraKakuPro-W3"/>
                <a:ea typeface="HiraKakuPro-W3"/>
                <a:cs typeface="HiraKakuPro-W3"/>
                <a:sym typeface="HiraKakuPro-W3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HiraKakuPro-W3"/>
              <a:buNone/>
              <a:defRPr sz="4200">
                <a:latin typeface="HiraKakuPro-W3"/>
                <a:ea typeface="HiraKakuPro-W3"/>
                <a:cs typeface="HiraKakuPro-W3"/>
                <a:sym typeface="HiraKakuPro-W3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HiraKakuPro-W3"/>
              <a:buNone/>
              <a:defRPr sz="4200">
                <a:latin typeface="HiraKakuPro-W3"/>
                <a:ea typeface="HiraKakuPro-W3"/>
                <a:cs typeface="HiraKakuPro-W3"/>
                <a:sym typeface="HiraKakuPro-W3"/>
              </a:defRPr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HiraKakuPro-W3"/>
              <a:buNone/>
              <a:defRPr sz="2100"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HiraKakuPro-W3"/>
              <a:buNone/>
              <a:defRPr sz="2100">
                <a:latin typeface="HiraKakuPro-W3"/>
                <a:ea typeface="HiraKakuPro-W3"/>
                <a:cs typeface="HiraKakuPro-W3"/>
                <a:sym typeface="HiraKakuPro-W3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HiraKakuPro-W3"/>
              <a:buNone/>
              <a:defRPr sz="2100">
                <a:latin typeface="HiraKakuPro-W3"/>
                <a:ea typeface="HiraKakuPro-W3"/>
                <a:cs typeface="HiraKakuPro-W3"/>
                <a:sym typeface="HiraKakuPro-W3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HiraKakuPro-W3"/>
              <a:buNone/>
              <a:defRPr sz="2100">
                <a:latin typeface="HiraKakuPro-W3"/>
                <a:ea typeface="HiraKakuPro-W3"/>
                <a:cs typeface="HiraKakuPro-W3"/>
                <a:sym typeface="HiraKakuPro-W3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HiraKakuPro-W3"/>
              <a:buNone/>
              <a:defRPr sz="2100">
                <a:latin typeface="HiraKakuPro-W3"/>
                <a:ea typeface="HiraKakuPro-W3"/>
                <a:cs typeface="HiraKakuPro-W3"/>
                <a:sym typeface="HiraKakuPro-W3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HiraKakuPro-W3"/>
              <a:buNone/>
              <a:defRPr sz="2100">
                <a:latin typeface="HiraKakuPro-W3"/>
                <a:ea typeface="HiraKakuPro-W3"/>
                <a:cs typeface="HiraKakuPro-W3"/>
                <a:sym typeface="HiraKakuPro-W3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HiraKakuPro-W3"/>
              <a:buNone/>
              <a:defRPr sz="2100">
                <a:latin typeface="HiraKakuPro-W3"/>
                <a:ea typeface="HiraKakuPro-W3"/>
                <a:cs typeface="HiraKakuPro-W3"/>
                <a:sym typeface="HiraKakuPro-W3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HiraKakuPro-W3"/>
              <a:buNone/>
              <a:defRPr sz="2100">
                <a:latin typeface="HiraKakuPro-W3"/>
                <a:ea typeface="HiraKakuPro-W3"/>
                <a:cs typeface="HiraKakuPro-W3"/>
                <a:sym typeface="HiraKakuPro-W3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HiraKakuPro-W3"/>
              <a:buNone/>
              <a:defRPr sz="2100">
                <a:latin typeface="HiraKakuPro-W3"/>
                <a:ea typeface="HiraKakuPro-W3"/>
                <a:cs typeface="HiraKakuPro-W3"/>
                <a:sym typeface="HiraKakuPro-W3"/>
              </a:defRPr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HiraKakuPro-W3"/>
              <a:buChar char="●"/>
              <a:defRPr>
                <a:latin typeface="HiraKakuPro-W3"/>
                <a:ea typeface="HiraKakuPro-W3"/>
                <a:cs typeface="HiraKakuPro-W3"/>
                <a:sym typeface="HiraKakuPro-W3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Font typeface="HiraKakuPro-W3"/>
              <a:buChar char="○"/>
              <a:defRPr>
                <a:latin typeface="HiraKakuPro-W3"/>
                <a:ea typeface="HiraKakuPro-W3"/>
                <a:cs typeface="HiraKakuPro-W3"/>
                <a:sym typeface="HiraKakuPro-W3"/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Font typeface="HiraKakuPro-W3"/>
              <a:buChar char="■"/>
              <a:defRPr>
                <a:latin typeface="HiraKakuPro-W3"/>
                <a:ea typeface="HiraKakuPro-W3"/>
                <a:cs typeface="HiraKakuPro-W3"/>
                <a:sym typeface="HiraKakuPro-W3"/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Font typeface="HiraKakuPro-W3"/>
              <a:buChar char="●"/>
              <a:defRPr>
                <a:latin typeface="HiraKakuPro-W3"/>
                <a:ea typeface="HiraKakuPro-W3"/>
                <a:cs typeface="HiraKakuPro-W3"/>
                <a:sym typeface="HiraKakuPro-W3"/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Font typeface="HiraKakuPro-W3"/>
              <a:buChar char="○"/>
              <a:defRPr>
                <a:latin typeface="HiraKakuPro-W3"/>
                <a:ea typeface="HiraKakuPro-W3"/>
                <a:cs typeface="HiraKakuPro-W3"/>
                <a:sym typeface="HiraKakuPro-W3"/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Font typeface="HiraKakuPro-W3"/>
              <a:buChar char="■"/>
              <a:defRPr>
                <a:latin typeface="HiraKakuPro-W3"/>
                <a:ea typeface="HiraKakuPro-W3"/>
                <a:cs typeface="HiraKakuPro-W3"/>
                <a:sym typeface="HiraKakuPro-W3"/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Font typeface="HiraKakuPro-W3"/>
              <a:buChar char="●"/>
              <a:defRPr>
                <a:latin typeface="HiraKakuPro-W3"/>
                <a:ea typeface="HiraKakuPro-W3"/>
                <a:cs typeface="HiraKakuPro-W3"/>
                <a:sym typeface="HiraKakuPro-W3"/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Font typeface="HiraKakuPro-W3"/>
              <a:buChar char="○"/>
              <a:defRPr>
                <a:latin typeface="HiraKakuPro-W3"/>
                <a:ea typeface="HiraKakuPro-W3"/>
                <a:cs typeface="HiraKakuPro-W3"/>
                <a:sym typeface="HiraKakuPro-W3"/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Font typeface="HiraKakuPro-W3"/>
              <a:buChar char="■"/>
              <a:defRPr>
                <a:latin typeface="HiraKakuPro-W3"/>
                <a:ea typeface="HiraKakuPro-W3"/>
                <a:cs typeface="HiraKakuPro-W3"/>
                <a:sym typeface="HiraKakuPro-W3"/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drive.google.com/file/d/1t4q1wHjPJ1ZF5G9KtG86mSeL5RVQ3WaW/view" TargetMode="External"/><Relationship Id="rId4" Type="http://schemas.openxmlformats.org/officeDocument/2006/relationships/image" Target="../media/image8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Relationship Id="rId4" Type="http://schemas.openxmlformats.org/officeDocument/2006/relationships/hyperlink" Target="https://jigintern.github.io/jighackathon2019-teamA/js/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4397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/>
              <a:t>缶けり令和</a:t>
            </a:r>
            <a:endParaRPr b="1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4090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latin typeface="HiraKakuPro-W3"/>
                <a:ea typeface="HiraKakuPro-W3"/>
                <a:cs typeface="HiraKakuPro-W3"/>
                <a:sym typeface="HiraKakuPro-W3"/>
              </a:rPr>
              <a:t>迫り来る敵から缶を守り抜け</a:t>
            </a:r>
            <a:endParaRPr sz="1800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593700" y="3238600"/>
            <a:ext cx="1956600" cy="10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latin typeface="HiraKakuPro-W3"/>
                <a:ea typeface="HiraKakuPro-W3"/>
                <a:cs typeface="HiraKakuPro-W3"/>
                <a:sym typeface="HiraKakuPro-W3"/>
              </a:rPr>
              <a:t>TeamA</a:t>
            </a:r>
            <a:endParaRPr>
              <a:latin typeface="HiraKakuPro-W3"/>
              <a:ea typeface="HiraKakuPro-W3"/>
              <a:cs typeface="HiraKakuPro-W3"/>
              <a:sym typeface="HiraKakuPro-W3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latin typeface="HiraKakuPro-W3"/>
                <a:ea typeface="HiraKakuPro-W3"/>
                <a:cs typeface="HiraKakuPro-W3"/>
                <a:sym typeface="HiraKakuPro-W3"/>
              </a:rPr>
              <a:t>ふくっち / こばやし</a:t>
            </a:r>
            <a:endParaRPr>
              <a:latin typeface="HiraKakuPro-W3"/>
              <a:ea typeface="HiraKakuPro-W3"/>
              <a:cs typeface="HiraKakuPro-W3"/>
              <a:sym typeface="HiraKakuPro-W3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latin typeface="HiraKakuPro-W3"/>
                <a:ea typeface="HiraKakuPro-W3"/>
                <a:cs typeface="HiraKakuPro-W3"/>
                <a:sym typeface="HiraKakuPro-W3"/>
              </a:rPr>
              <a:t>Dry / watano</a:t>
            </a:r>
            <a:endParaRPr>
              <a:latin typeface="HiraKakuPro-W3"/>
              <a:ea typeface="HiraKakuPro-W3"/>
              <a:cs typeface="HiraKakuPro-W3"/>
              <a:sym typeface="HiraKakuPro-W3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latin typeface="HiraKakuPro-W3"/>
                <a:ea typeface="HiraKakuPro-W3"/>
                <a:cs typeface="HiraKakuPro-W3"/>
                <a:sym typeface="HiraKakuPro-W3"/>
              </a:rPr>
              <a:t>はたはた / OKB</a:t>
            </a:r>
            <a:endParaRPr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/>
          <p:nvPr/>
        </p:nvSpPr>
        <p:spPr>
          <a:xfrm>
            <a:off x="490275" y="462550"/>
            <a:ext cx="77616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iOS</a:t>
            </a: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：ARkit  </a:t>
            </a:r>
            <a:endParaRPr sz="4800" u="sng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pic>
        <p:nvPicPr>
          <p:cNvPr id="116" name="Google Shape;11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0200" y="1530850"/>
            <a:ext cx="1945418" cy="3460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8018" y="1530850"/>
            <a:ext cx="1945418" cy="3460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95825" y="1530850"/>
            <a:ext cx="1945418" cy="3460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/>
          <p:nvPr/>
        </p:nvSpPr>
        <p:spPr>
          <a:xfrm>
            <a:off x="490275" y="462550"/>
            <a:ext cx="83628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3200" u="sng">
                <a:latin typeface="HiraKakuPro-W3"/>
                <a:ea typeface="HiraKakuPro-W3"/>
                <a:cs typeface="HiraKakuPro-W3"/>
                <a:sym typeface="HiraKakuPro-W3"/>
              </a:rPr>
              <a:t>Web</a:t>
            </a:r>
            <a:r>
              <a:rPr lang="ja" sz="3200" u="sng">
                <a:latin typeface="HiraKakuPro-W3"/>
                <a:ea typeface="HiraKakuPro-W3"/>
                <a:cs typeface="HiraKakuPro-W3"/>
                <a:sym typeface="HiraKakuPro-W3"/>
              </a:rPr>
              <a:t>：JavaScript/Three.js/WebMegane </a:t>
            </a:r>
            <a:r>
              <a:rPr lang="ja" sz="3200" u="sng">
                <a:latin typeface="HiraKakuPro-W3"/>
                <a:ea typeface="HiraKakuPro-W3"/>
                <a:cs typeface="HiraKakuPro-W3"/>
                <a:sym typeface="HiraKakuPro-W3"/>
              </a:rPr>
              <a:t> </a:t>
            </a:r>
            <a:endParaRPr sz="3200" u="sng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pic>
        <p:nvPicPr>
          <p:cNvPr id="124" name="Google Shape;12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700" y="1378450"/>
            <a:ext cx="7492594" cy="346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/>
          <p:nvPr/>
        </p:nvSpPr>
        <p:spPr>
          <a:xfrm>
            <a:off x="2554250" y="1417825"/>
            <a:ext cx="3959400" cy="91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latin typeface="HiraKakuPro-W3"/>
                <a:ea typeface="HiraKakuPro-W3"/>
                <a:cs typeface="HiraKakuPro-W3"/>
                <a:sym typeface="HiraKakuPro-W3"/>
              </a:rPr>
              <a:t>1, Android(</a:t>
            </a:r>
            <a:r>
              <a:rPr b="1" lang="ja">
                <a:latin typeface="HiraKakuPro-W3"/>
                <a:ea typeface="HiraKakuPro-W3"/>
                <a:cs typeface="HiraKakuPro-W3"/>
                <a:sym typeface="HiraKakuPro-W3"/>
              </a:rPr>
              <a:t>デモ動画</a:t>
            </a:r>
            <a:r>
              <a:rPr b="1" lang="ja">
                <a:latin typeface="HiraKakuPro-W3"/>
                <a:ea typeface="HiraKakuPro-W3"/>
                <a:cs typeface="HiraKakuPro-W3"/>
                <a:sym typeface="HiraKakuPro-W3"/>
              </a:rPr>
              <a:t>)</a:t>
            </a:r>
            <a:endParaRPr b="1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sp>
        <p:nvSpPr>
          <p:cNvPr id="130" name="Google Shape;130;p24"/>
          <p:cNvSpPr/>
          <p:nvPr/>
        </p:nvSpPr>
        <p:spPr>
          <a:xfrm>
            <a:off x="2554250" y="2584163"/>
            <a:ext cx="3959400" cy="91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latin typeface="HiraKakuPro-W3"/>
                <a:ea typeface="HiraKakuPro-W3"/>
                <a:cs typeface="HiraKakuPro-W3"/>
                <a:sym typeface="HiraKakuPro-W3"/>
              </a:rPr>
              <a:t>2, iOS</a:t>
            </a:r>
            <a:endParaRPr b="1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sp>
        <p:nvSpPr>
          <p:cNvPr id="131" name="Google Shape;131;p24"/>
          <p:cNvSpPr/>
          <p:nvPr/>
        </p:nvSpPr>
        <p:spPr>
          <a:xfrm>
            <a:off x="2554250" y="3750500"/>
            <a:ext cx="3959400" cy="91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latin typeface="HiraKakuPro-W3"/>
                <a:ea typeface="HiraKakuPro-W3"/>
                <a:cs typeface="HiraKakuPro-W3"/>
                <a:sym typeface="HiraKakuPro-W3"/>
              </a:rPr>
              <a:t>3, Web</a:t>
            </a:r>
            <a:endParaRPr b="1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sp>
        <p:nvSpPr>
          <p:cNvPr id="132" name="Google Shape;132;p24"/>
          <p:cNvSpPr/>
          <p:nvPr/>
        </p:nvSpPr>
        <p:spPr>
          <a:xfrm>
            <a:off x="490275" y="305275"/>
            <a:ext cx="30252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デモ</a:t>
            </a: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 </a:t>
            </a:r>
            <a:endParaRPr sz="4800" u="sng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/>
          <p:nvPr/>
        </p:nvSpPr>
        <p:spPr>
          <a:xfrm>
            <a:off x="490275" y="305275"/>
            <a:ext cx="30252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デモ </a:t>
            </a:r>
            <a:endParaRPr sz="4800" u="sng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sp>
        <p:nvSpPr>
          <p:cNvPr id="138" name="Google Shape;138;p25"/>
          <p:cNvSpPr/>
          <p:nvPr/>
        </p:nvSpPr>
        <p:spPr>
          <a:xfrm>
            <a:off x="2554250" y="1417825"/>
            <a:ext cx="3959400" cy="91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latin typeface="HiraKakuPro-W3"/>
                <a:ea typeface="HiraKakuPro-W3"/>
                <a:cs typeface="HiraKakuPro-W3"/>
                <a:sym typeface="HiraKakuPro-W3"/>
              </a:rPr>
              <a:t>1, Android(デモ動画)</a:t>
            </a:r>
            <a:endParaRPr b="1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/>
          <p:nvPr/>
        </p:nvSpPr>
        <p:spPr>
          <a:xfrm>
            <a:off x="490275" y="305275"/>
            <a:ext cx="30252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デモ </a:t>
            </a:r>
            <a:endParaRPr sz="4800" u="sng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pic>
        <p:nvPicPr>
          <p:cNvPr id="144" name="Google Shape;144;p26" title="20190824_160814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1675" y="0"/>
            <a:ext cx="289321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/>
          <p:nvPr/>
        </p:nvSpPr>
        <p:spPr>
          <a:xfrm>
            <a:off x="2554250" y="1417825"/>
            <a:ext cx="3959400" cy="91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latin typeface="HiraKakuPro-W3"/>
                <a:ea typeface="HiraKakuPro-W3"/>
                <a:cs typeface="HiraKakuPro-W3"/>
                <a:sym typeface="HiraKakuPro-W3"/>
              </a:rPr>
              <a:t>1, Android(デモ動画)</a:t>
            </a:r>
            <a:endParaRPr b="1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sp>
        <p:nvSpPr>
          <p:cNvPr id="150" name="Google Shape;150;p27"/>
          <p:cNvSpPr/>
          <p:nvPr/>
        </p:nvSpPr>
        <p:spPr>
          <a:xfrm>
            <a:off x="2554250" y="2584163"/>
            <a:ext cx="3959400" cy="91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latin typeface="HiraKakuPro-W3"/>
                <a:ea typeface="HiraKakuPro-W3"/>
                <a:cs typeface="HiraKakuPro-W3"/>
                <a:sym typeface="HiraKakuPro-W3"/>
              </a:rPr>
              <a:t>2, iOS</a:t>
            </a:r>
            <a:endParaRPr b="1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sp>
        <p:nvSpPr>
          <p:cNvPr id="151" name="Google Shape;151;p27"/>
          <p:cNvSpPr/>
          <p:nvPr/>
        </p:nvSpPr>
        <p:spPr>
          <a:xfrm>
            <a:off x="2554250" y="3750500"/>
            <a:ext cx="3959400" cy="91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latin typeface="HiraKakuPro-W3"/>
                <a:ea typeface="HiraKakuPro-W3"/>
                <a:cs typeface="HiraKakuPro-W3"/>
                <a:sym typeface="HiraKakuPro-W3"/>
              </a:rPr>
              <a:t>3, Web</a:t>
            </a:r>
            <a:endParaRPr b="1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sp>
        <p:nvSpPr>
          <p:cNvPr id="152" name="Google Shape;152;p27"/>
          <p:cNvSpPr/>
          <p:nvPr/>
        </p:nvSpPr>
        <p:spPr>
          <a:xfrm>
            <a:off x="490275" y="305275"/>
            <a:ext cx="30252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デモ </a:t>
            </a:r>
            <a:endParaRPr sz="4800" u="sng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/>
          <p:nvPr/>
        </p:nvSpPr>
        <p:spPr>
          <a:xfrm>
            <a:off x="2554250" y="2584163"/>
            <a:ext cx="3959400" cy="91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latin typeface="HiraKakuPro-W3"/>
                <a:ea typeface="HiraKakuPro-W3"/>
                <a:cs typeface="HiraKakuPro-W3"/>
                <a:sym typeface="HiraKakuPro-W3"/>
              </a:rPr>
              <a:t>2, iOS</a:t>
            </a:r>
            <a:endParaRPr b="1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sp>
        <p:nvSpPr>
          <p:cNvPr id="158" name="Google Shape;158;p28"/>
          <p:cNvSpPr/>
          <p:nvPr/>
        </p:nvSpPr>
        <p:spPr>
          <a:xfrm>
            <a:off x="490275" y="305275"/>
            <a:ext cx="30252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デモ </a:t>
            </a:r>
            <a:endParaRPr sz="4800" u="sng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9"/>
          <p:cNvSpPr/>
          <p:nvPr/>
        </p:nvSpPr>
        <p:spPr>
          <a:xfrm>
            <a:off x="2554250" y="1417825"/>
            <a:ext cx="3959400" cy="91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latin typeface="HiraKakuPro-W3"/>
                <a:ea typeface="HiraKakuPro-W3"/>
                <a:cs typeface="HiraKakuPro-W3"/>
                <a:sym typeface="HiraKakuPro-W3"/>
              </a:rPr>
              <a:t>1, Android(デモ動画)</a:t>
            </a:r>
            <a:endParaRPr b="1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sp>
        <p:nvSpPr>
          <p:cNvPr id="164" name="Google Shape;164;p29"/>
          <p:cNvSpPr/>
          <p:nvPr/>
        </p:nvSpPr>
        <p:spPr>
          <a:xfrm>
            <a:off x="2554250" y="2584163"/>
            <a:ext cx="3959400" cy="91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latin typeface="HiraKakuPro-W3"/>
                <a:ea typeface="HiraKakuPro-W3"/>
                <a:cs typeface="HiraKakuPro-W3"/>
                <a:sym typeface="HiraKakuPro-W3"/>
              </a:rPr>
              <a:t>2, iOS</a:t>
            </a:r>
            <a:endParaRPr b="1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sp>
        <p:nvSpPr>
          <p:cNvPr id="165" name="Google Shape;165;p29"/>
          <p:cNvSpPr/>
          <p:nvPr/>
        </p:nvSpPr>
        <p:spPr>
          <a:xfrm>
            <a:off x="2554250" y="3750500"/>
            <a:ext cx="3959400" cy="91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latin typeface="HiraKakuPro-W3"/>
                <a:ea typeface="HiraKakuPro-W3"/>
                <a:cs typeface="HiraKakuPro-W3"/>
                <a:sym typeface="HiraKakuPro-W3"/>
              </a:rPr>
              <a:t>3, Web</a:t>
            </a:r>
            <a:endParaRPr b="1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sp>
        <p:nvSpPr>
          <p:cNvPr id="166" name="Google Shape;166;p29"/>
          <p:cNvSpPr/>
          <p:nvPr/>
        </p:nvSpPr>
        <p:spPr>
          <a:xfrm>
            <a:off x="490275" y="305275"/>
            <a:ext cx="30252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デモ </a:t>
            </a:r>
            <a:endParaRPr sz="4800" u="sng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/>
          <p:nvPr/>
        </p:nvSpPr>
        <p:spPr>
          <a:xfrm>
            <a:off x="2554250" y="3750500"/>
            <a:ext cx="3959400" cy="91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latin typeface="HiraKakuPro-W3"/>
                <a:ea typeface="HiraKakuPro-W3"/>
                <a:cs typeface="HiraKakuPro-W3"/>
                <a:sym typeface="HiraKakuPro-W3"/>
              </a:rPr>
              <a:t>3, Web</a:t>
            </a:r>
            <a:endParaRPr b="1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sp>
        <p:nvSpPr>
          <p:cNvPr id="172" name="Google Shape;172;p30"/>
          <p:cNvSpPr/>
          <p:nvPr/>
        </p:nvSpPr>
        <p:spPr>
          <a:xfrm>
            <a:off x="490275" y="305275"/>
            <a:ext cx="30252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デモ </a:t>
            </a:r>
            <a:endParaRPr sz="4800" u="sng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pic>
        <p:nvPicPr>
          <p:cNvPr id="173" name="Google Shape;17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7513" y="1123300"/>
            <a:ext cx="2392875" cy="240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0"/>
          <p:cNvSpPr txBox="1"/>
          <p:nvPr/>
        </p:nvSpPr>
        <p:spPr>
          <a:xfrm>
            <a:off x="2772750" y="666075"/>
            <a:ext cx="3598500" cy="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050" u="sng">
                <a:solidFill>
                  <a:schemeClr val="hlink"/>
                </a:solidFill>
                <a:highlight>
                  <a:srgbClr val="F8F8F8"/>
                </a:highlight>
                <a:hlinkClick r:id="rId4"/>
              </a:rPr>
              <a:t>https://jigintern.github.io/jighackathon2019-teamA/js/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/>
        </p:nvSpPr>
        <p:spPr>
          <a:xfrm>
            <a:off x="867150" y="1420725"/>
            <a:ext cx="7409700" cy="3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2800">
                <a:latin typeface="HiraKakuPro-W3"/>
                <a:ea typeface="HiraKakuPro-W3"/>
                <a:cs typeface="HiraKakuPro-W3"/>
                <a:sym typeface="HiraKakuPro-W3"/>
              </a:rPr>
              <a:t>TeamA</a:t>
            </a:r>
            <a:r>
              <a:rPr lang="ja" sz="2800">
                <a:latin typeface="HiraKakuPro-W3"/>
                <a:ea typeface="HiraKakuPro-W3"/>
                <a:cs typeface="HiraKakuPro-W3"/>
                <a:sym typeface="HiraKakuPro-W3"/>
              </a:rPr>
              <a:t>（役割）</a:t>
            </a:r>
            <a:endParaRPr sz="2800">
              <a:latin typeface="HiraKakuPro-W3"/>
              <a:ea typeface="HiraKakuPro-W3"/>
              <a:cs typeface="HiraKakuPro-W3"/>
              <a:sym typeface="HiraKakuPro-W3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HiraKakuPro-W3"/>
              <a:ea typeface="HiraKakuPro-W3"/>
              <a:cs typeface="HiraKakuPro-W3"/>
              <a:sym typeface="HiraKakuPro-W3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2800">
                <a:latin typeface="HiraKakuPro-W3"/>
                <a:ea typeface="HiraKakuPro-W3"/>
                <a:cs typeface="HiraKakuPro-W3"/>
                <a:sym typeface="HiraKakuPro-W3"/>
              </a:rPr>
              <a:t>ふくっち</a:t>
            </a:r>
            <a:r>
              <a:rPr lang="ja" sz="2800">
                <a:latin typeface="HiraKakuPro-W3"/>
                <a:ea typeface="HiraKakuPro-W3"/>
                <a:cs typeface="HiraKakuPro-W3"/>
                <a:sym typeface="HiraKakuPro-W3"/>
              </a:rPr>
              <a:t>（Web）</a:t>
            </a:r>
            <a:endParaRPr sz="2800">
              <a:latin typeface="HiraKakuPro-W3"/>
              <a:ea typeface="HiraKakuPro-W3"/>
              <a:cs typeface="HiraKakuPro-W3"/>
              <a:sym typeface="HiraKakuPro-W3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2800">
                <a:latin typeface="HiraKakuPro-W3"/>
                <a:ea typeface="HiraKakuPro-W3"/>
                <a:cs typeface="HiraKakuPro-W3"/>
                <a:sym typeface="HiraKakuPro-W3"/>
              </a:rPr>
              <a:t>こばやし</a:t>
            </a:r>
            <a:r>
              <a:rPr lang="ja" sz="2800">
                <a:latin typeface="HiraKakuPro-W3"/>
                <a:ea typeface="HiraKakuPro-W3"/>
                <a:cs typeface="HiraKakuPro-W3"/>
                <a:sym typeface="HiraKakuPro-W3"/>
              </a:rPr>
              <a:t>（Android）</a:t>
            </a:r>
            <a:endParaRPr sz="2800">
              <a:latin typeface="HiraKakuPro-W3"/>
              <a:ea typeface="HiraKakuPro-W3"/>
              <a:cs typeface="HiraKakuPro-W3"/>
              <a:sym typeface="HiraKakuPro-W3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2800">
                <a:latin typeface="HiraKakuPro-W3"/>
                <a:ea typeface="HiraKakuPro-W3"/>
                <a:cs typeface="HiraKakuPro-W3"/>
                <a:sym typeface="HiraKakuPro-W3"/>
              </a:rPr>
              <a:t>Dry</a:t>
            </a:r>
            <a:r>
              <a:rPr lang="ja" sz="2800">
                <a:latin typeface="HiraKakuPro-W3"/>
                <a:ea typeface="HiraKakuPro-W3"/>
                <a:cs typeface="HiraKakuPro-W3"/>
                <a:sym typeface="HiraKakuPro-W3"/>
              </a:rPr>
              <a:t>（iOS）</a:t>
            </a:r>
            <a:endParaRPr sz="2800">
              <a:latin typeface="HiraKakuPro-W3"/>
              <a:ea typeface="HiraKakuPro-W3"/>
              <a:cs typeface="HiraKakuPro-W3"/>
              <a:sym typeface="HiraKakuPro-W3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2800">
                <a:latin typeface="HiraKakuPro-W3"/>
                <a:ea typeface="HiraKakuPro-W3"/>
                <a:cs typeface="HiraKakuPro-W3"/>
                <a:sym typeface="HiraKakuPro-W3"/>
              </a:rPr>
              <a:t>Watano</a:t>
            </a:r>
            <a:r>
              <a:rPr lang="ja" sz="2800">
                <a:latin typeface="HiraKakuPro-W3"/>
                <a:ea typeface="HiraKakuPro-W3"/>
                <a:cs typeface="HiraKakuPro-W3"/>
                <a:sym typeface="HiraKakuPro-W3"/>
              </a:rPr>
              <a:t>（サーバー）</a:t>
            </a:r>
            <a:endParaRPr sz="2800">
              <a:latin typeface="HiraKakuPro-W3"/>
              <a:ea typeface="HiraKakuPro-W3"/>
              <a:cs typeface="HiraKakuPro-W3"/>
              <a:sym typeface="HiraKakuPro-W3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2800">
                <a:latin typeface="HiraKakuPro-W3"/>
                <a:ea typeface="HiraKakuPro-W3"/>
                <a:cs typeface="HiraKakuPro-W3"/>
                <a:sym typeface="HiraKakuPro-W3"/>
              </a:rPr>
              <a:t>はたはた</a:t>
            </a:r>
            <a:r>
              <a:rPr lang="ja" sz="2800">
                <a:latin typeface="HiraKakuPro-W3"/>
                <a:ea typeface="HiraKakuPro-W3"/>
                <a:cs typeface="HiraKakuPro-W3"/>
                <a:sym typeface="HiraKakuPro-W3"/>
              </a:rPr>
              <a:t>（3Dモデル制作）</a:t>
            </a:r>
            <a:endParaRPr sz="2800">
              <a:latin typeface="HiraKakuPro-W3"/>
              <a:ea typeface="HiraKakuPro-W3"/>
              <a:cs typeface="HiraKakuPro-W3"/>
              <a:sym typeface="HiraKakuPro-W3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2800">
                <a:latin typeface="HiraKakuPro-W3"/>
                <a:ea typeface="HiraKakuPro-W3"/>
                <a:cs typeface="HiraKakuPro-W3"/>
                <a:sym typeface="HiraKakuPro-W3"/>
              </a:rPr>
              <a:t>OKB</a:t>
            </a:r>
            <a:r>
              <a:rPr lang="ja" sz="2800">
                <a:latin typeface="HiraKakuPro-W3"/>
                <a:ea typeface="HiraKakuPro-W3"/>
                <a:cs typeface="HiraKakuPro-W3"/>
                <a:sym typeface="HiraKakuPro-W3"/>
              </a:rPr>
              <a:t>（タイトル・プレゼン資料）</a:t>
            </a:r>
            <a:endParaRPr sz="2800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sp>
        <p:nvSpPr>
          <p:cNvPr id="180" name="Google Shape;180;p31"/>
          <p:cNvSpPr/>
          <p:nvPr/>
        </p:nvSpPr>
        <p:spPr>
          <a:xfrm>
            <a:off x="490275" y="305275"/>
            <a:ext cx="30252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質問TIME</a:t>
            </a: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 </a:t>
            </a:r>
            <a:endParaRPr sz="4800" u="sng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311700" y="1554950"/>
            <a:ext cx="8520600" cy="25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・</a:t>
            </a:r>
            <a:r>
              <a:rPr lang="ja"/>
              <a:t>昭和の遊びを令和風にリメイク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・缶けり×MR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・迫り来る仮想上の敵から、現実の領地を複数のプレイヤーが防衛するMRタワーディフェンス エンスゲーム</a:t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407075" y="333025"/>
            <a:ext cx="18594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概要 </a:t>
            </a:r>
            <a:endParaRPr sz="4800" u="sng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idx="1" type="subTitle"/>
          </p:nvPr>
        </p:nvSpPr>
        <p:spPr>
          <a:xfrm>
            <a:off x="311700" y="1782275"/>
            <a:ext cx="8520600" cy="21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・敵が</a:t>
            </a:r>
            <a:r>
              <a:rPr lang="ja"/>
              <a:t>プレイヤーの</a:t>
            </a:r>
            <a:r>
              <a:rPr b="1" lang="ja"/>
              <a:t>足元の缶に到達</a:t>
            </a:r>
            <a:r>
              <a:rPr lang="ja"/>
              <a:t>したら負け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・</a:t>
            </a:r>
            <a:r>
              <a:rPr b="1" lang="ja"/>
              <a:t>1分間</a:t>
            </a:r>
            <a:r>
              <a:rPr lang="ja"/>
              <a:t>守り抜いたらプレイヤーの勝ち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・敵は</a:t>
            </a:r>
            <a:r>
              <a:rPr b="1" lang="ja"/>
              <a:t>弾を放って</a:t>
            </a:r>
            <a:r>
              <a:rPr lang="ja"/>
              <a:t>倒すことができる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・協力対戦（</a:t>
            </a:r>
            <a:r>
              <a:rPr b="1" lang="ja"/>
              <a:t>みんなで</a:t>
            </a:r>
            <a:r>
              <a:rPr lang="ja"/>
              <a:t>仮想敵を倒す）</a:t>
            </a:r>
            <a:endParaRPr/>
          </a:p>
        </p:txBody>
      </p:sp>
      <p:sp>
        <p:nvSpPr>
          <p:cNvPr id="68" name="Google Shape;68;p15"/>
          <p:cNvSpPr/>
          <p:nvPr/>
        </p:nvSpPr>
        <p:spPr>
          <a:xfrm>
            <a:off x="542975" y="351525"/>
            <a:ext cx="23682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遊び方</a:t>
            </a: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 </a:t>
            </a:r>
            <a:endParaRPr sz="4800" u="sng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idx="1" type="subTitle"/>
          </p:nvPr>
        </p:nvSpPr>
        <p:spPr>
          <a:xfrm>
            <a:off x="315675" y="2733275"/>
            <a:ext cx="4134000" cy="620400"/>
          </a:xfrm>
          <a:prstGeom prst="rect">
            <a:avLst/>
          </a:prstGeom>
        </p:spPr>
        <p:txBody>
          <a:bodyPr anchorCtr="0" anchor="t" bIns="91425" lIns="91425" spcFirstLastPara="1" rIns="826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/>
              <a:t>敵は</a:t>
            </a:r>
            <a:r>
              <a:rPr lang="ja" sz="2100"/>
              <a:t>じゃん負けできめる</a:t>
            </a:r>
            <a:endParaRPr sz="2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 sz="2100"/>
              <a:t>缶がどこかにとんでいってしまう</a:t>
            </a:r>
            <a:endParaRPr sz="2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/>
              <a:t>フィールドは広くなりがち(危険)</a:t>
            </a:r>
            <a:endParaRPr sz="2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6"/>
          <p:cNvSpPr txBox="1"/>
          <p:nvPr>
            <p:ph idx="1" type="subTitle"/>
          </p:nvPr>
        </p:nvSpPr>
        <p:spPr>
          <a:xfrm>
            <a:off x="4572000" y="2733275"/>
            <a:ext cx="4068300" cy="620400"/>
          </a:xfrm>
          <a:prstGeom prst="rect">
            <a:avLst/>
          </a:prstGeom>
        </p:spPr>
        <p:txBody>
          <a:bodyPr anchorCtr="0" anchor="t" bIns="91425" lIns="91425" spcFirstLastPara="1" rIns="5843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/>
              <a:t>敵は</a:t>
            </a:r>
            <a:r>
              <a:rPr lang="ja" sz="2100"/>
              <a:t>仮想(友達はみんな味方)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/>
              <a:t>缶も仮想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/>
              <a:t>フィールドは公園内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/>
          <p:nvPr/>
        </p:nvSpPr>
        <p:spPr>
          <a:xfrm>
            <a:off x="490275" y="1570725"/>
            <a:ext cx="3959400" cy="9159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2800">
                <a:latin typeface="HiraKakuPro-W3"/>
                <a:ea typeface="HiraKakuPro-W3"/>
                <a:cs typeface="HiraKakuPro-W3"/>
                <a:sym typeface="HiraKakuPro-W3"/>
              </a:rPr>
              <a:t>昭和</a:t>
            </a:r>
            <a:endParaRPr sz="2800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sp>
        <p:nvSpPr>
          <p:cNvPr id="76" name="Google Shape;76;p16"/>
          <p:cNvSpPr/>
          <p:nvPr/>
        </p:nvSpPr>
        <p:spPr>
          <a:xfrm>
            <a:off x="4626450" y="1570725"/>
            <a:ext cx="3959400" cy="915900"/>
          </a:xfrm>
          <a:prstGeom prst="rect">
            <a:avLst/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2800">
                <a:latin typeface="HiraKakuPro-W3"/>
                <a:ea typeface="HiraKakuPro-W3"/>
                <a:cs typeface="HiraKakuPro-W3"/>
                <a:sym typeface="HiraKakuPro-W3"/>
              </a:rPr>
              <a:t>令和</a:t>
            </a:r>
            <a:endParaRPr sz="2800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sp>
        <p:nvSpPr>
          <p:cNvPr id="77" name="Google Shape;77;p16"/>
          <p:cNvSpPr/>
          <p:nvPr/>
        </p:nvSpPr>
        <p:spPr>
          <a:xfrm>
            <a:off x="490275" y="453300"/>
            <a:ext cx="23682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比較</a:t>
            </a: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 </a:t>
            </a:r>
            <a:endParaRPr sz="4800" u="sng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/>
          <p:nvPr/>
        </p:nvSpPr>
        <p:spPr>
          <a:xfrm>
            <a:off x="157275" y="2113800"/>
            <a:ext cx="87699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3600">
                <a:solidFill>
                  <a:srgbClr val="CC0000"/>
                </a:solidFill>
                <a:latin typeface="HiraKakuPro-W3"/>
                <a:ea typeface="HiraKakuPro-W3"/>
                <a:cs typeface="HiraKakuPro-W3"/>
                <a:sym typeface="HiraKakuPro-W3"/>
              </a:rPr>
              <a:t>より安全に平和的に缶けりができる！</a:t>
            </a:r>
            <a:endParaRPr sz="3600">
              <a:solidFill>
                <a:srgbClr val="CC0000"/>
              </a:solidFill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sp>
        <p:nvSpPr>
          <p:cNvPr id="83" name="Google Shape;83;p17"/>
          <p:cNvSpPr/>
          <p:nvPr/>
        </p:nvSpPr>
        <p:spPr>
          <a:xfrm>
            <a:off x="490275" y="462550"/>
            <a:ext cx="23682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比較 </a:t>
            </a:r>
            <a:endParaRPr sz="4800" u="sng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3375" y="1513400"/>
            <a:ext cx="6837251" cy="341862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/>
          <p:nvPr/>
        </p:nvSpPr>
        <p:spPr>
          <a:xfrm>
            <a:off x="490275" y="462550"/>
            <a:ext cx="30252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イメージ</a:t>
            </a: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 </a:t>
            </a:r>
            <a:endParaRPr sz="4800" u="sng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/>
          <p:nvPr/>
        </p:nvSpPr>
        <p:spPr>
          <a:xfrm>
            <a:off x="490275" y="462550"/>
            <a:ext cx="77616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3Dモデル制作</a:t>
            </a: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：Blender  </a:t>
            </a:r>
            <a:endParaRPr sz="4800" u="sng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7375" y="1501424"/>
            <a:ext cx="3494775" cy="3693838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7100" y="1506925"/>
            <a:ext cx="3494775" cy="368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/>
          <p:nvPr/>
        </p:nvSpPr>
        <p:spPr>
          <a:xfrm>
            <a:off x="490275" y="462550"/>
            <a:ext cx="77616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サーバー：Go/gin  </a:t>
            </a:r>
            <a:endParaRPr sz="4800" u="sng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1378450"/>
            <a:ext cx="4560575" cy="3889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2400" y="1378450"/>
            <a:ext cx="5072217" cy="376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/>
          <p:nvPr/>
        </p:nvSpPr>
        <p:spPr>
          <a:xfrm>
            <a:off x="490275" y="462550"/>
            <a:ext cx="77616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Android</a:t>
            </a:r>
            <a:r>
              <a:rPr lang="ja" sz="4800" u="sng">
                <a:latin typeface="HiraKakuPro-W3"/>
                <a:ea typeface="HiraKakuPro-W3"/>
                <a:cs typeface="HiraKakuPro-W3"/>
                <a:sym typeface="HiraKakuPro-W3"/>
              </a:rPr>
              <a:t>：ARCore  </a:t>
            </a:r>
            <a:endParaRPr sz="4800" u="sng">
              <a:latin typeface="HiraKakuPro-W3"/>
              <a:ea typeface="HiraKakuPro-W3"/>
              <a:cs typeface="HiraKakuPro-W3"/>
              <a:sym typeface="HiraKakuPro-W3"/>
            </a:endParaRPr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1607027"/>
            <a:ext cx="3605378" cy="3384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1063" y="1572650"/>
            <a:ext cx="3322988" cy="3384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